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D5F3"/>
    <a:srgbClr val="C59EE2"/>
    <a:srgbClr val="8238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C48757-9155-4261-AF95-2583ECE35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5BB13CD-F70B-4CB2-B309-CBA60A07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71EEC5-13A1-4457-B8AC-50FF6FA17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D61E2E-9E8E-42D3-9BB2-E6D4C59F0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B78F0F4-E185-47F6-BD72-298D0F421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5960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39C30F-231F-4AB9-B1C0-5F59DFD55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46668BA-77D6-4A42-AFAF-942231978F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DF707A-7684-4592-8058-5FE84961E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942564-0A80-4E80-9EF2-64D82612A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F6D8FB-B9D4-4DC6-B221-45307726C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4812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54D7387-A8A8-4DFE-8138-7111C0B7E7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A2E6413-22D7-4FE0-92EE-EEA79EFB7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070DC8-3597-4091-A1AF-9D0F7B75D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4477E9-C820-4864-A8DA-235E09679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2F0B6B-8CA5-4BE2-B132-1E807D30A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250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8BAE3E-9397-401A-A47B-B9A3A4FBB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2275F1-D2BC-4851-8633-E1A6DFBAD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0BAA40-CC5F-4BDA-A57B-2F85FA67C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0EF8D8-FA31-4CEA-915A-BF3D2600E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188352-E122-487B-8EEA-25E7955F4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4973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C57183-A9F3-4AB3-A426-751838F5D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3CB519C-0C98-4CA7-9AE5-C1CDFD524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DC0139-134E-4E93-81A0-100C4CA6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12AEDB-73EF-424C-B4AD-FD9AFE4A8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63EDB2-510C-4DE6-B7D5-B56C23835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2716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6F8FB5-2DD8-4454-B6AE-ED18D21AE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11C9A8-5884-48D8-AAF3-E96A03AB2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63D003E-9381-49B0-B4D1-CE1E850FC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69CC392-B898-4D66-B03D-CCDB756CF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5592730-68DA-4EAC-8631-2C45465AB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433F172-B8A7-46E6-8922-628632D0B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4768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6C0E60-D90F-44CF-A887-E66A48346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7063D7-871D-4893-8B9C-304216BC4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CF397B9-B99A-4881-A654-4CFEC18E39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C116CCC-EEB9-44B5-9A25-F7EBD7B6D5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CEC3F20-1B9B-4C2B-915A-0E864DDB88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E6A2E39-436D-44E1-A9D7-363C51985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5C0B70F-C5D5-4D72-B948-C5D4C9382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EB18EE3-FF35-4BF3-B89C-4A0943CFF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0594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827845-D9B6-45CF-9098-BAC5D7745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65C3702-4AAE-453D-B0EC-EFA5D5B7B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A5EF3D1-A596-4ED2-8EA7-439D49916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CC67C55-78E9-4AF9-BE27-4A17E50F5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3018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A64A928-7D96-4FBB-A8B9-A9713A27A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3AF17CD-3B4C-406B-A1E3-EBCF8F5E6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019C470-69B3-4229-88CA-A32DE8256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8447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88ED66-26C9-4729-8C51-334ED6C38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0B3313-DD43-48CE-9F5A-C3E34A1E1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02E79A-37AE-4668-AED2-E897EE7EA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5E907D0-9FDE-4498-BF27-F73B05B05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D788727-22B7-4102-969A-112C422DC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9516698-595E-406C-A4F0-DE7381FAB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082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D46E93-142B-4BD6-98F2-9FCE1EA83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8B72CD3-04C1-4C55-A4E7-729BE8FDB6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8741528-9012-43F9-8106-6C2415F43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E7BB087-EC85-4EA7-AD91-FBE5BEFE3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B521CA7-27DF-48B3-90CB-E0EB10B15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9B51CB-809D-4918-88B0-89B6EBEB7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545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321CA6F-E2B0-4D6D-947F-9871C0AA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CCA0ECE-6DA4-4ADE-AE82-F6162735B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B6B002-F4F7-4C2E-A73E-970C4FFD45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D569EA-5979-41B3-B491-DEF458071A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8A56B56-4B19-4987-A40F-ABF6FBA33C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8610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ng0001-1040">
            <a:hlinkClick r:id="" action="ppaction://media"/>
            <a:extLst>
              <a:ext uri="{FF2B5EF4-FFF2-40B4-BE49-F238E27FC236}">
                <a16:creationId xmlns:a16="http://schemas.microsoft.com/office/drawing/2014/main" id="{F30C8754-FE93-4F6C-B51D-C8F3767839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275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521B9D9-AC41-4741-A0A3-AA7E56B160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8E797AE-8C30-4CF4-9B35-38FEDE4467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D297967-924A-41A3-B278-E0B77AB2211C}"/>
              </a:ext>
            </a:extLst>
          </p:cNvPr>
          <p:cNvSpPr/>
          <p:nvPr/>
        </p:nvSpPr>
        <p:spPr>
          <a:xfrm>
            <a:off x="-638630" y="-316819"/>
            <a:ext cx="13469257" cy="7837714"/>
          </a:xfrm>
          <a:prstGeom prst="rect">
            <a:avLst/>
          </a:prstGeom>
          <a:solidFill>
            <a:schemeClr val="tx1">
              <a:alpha val="46000"/>
            </a:schemeClr>
          </a:solidFill>
          <a:effectLst>
            <a:outerShdw blurRad="50800" dist="50800" dir="5400000" algn="ctr" rotWithShape="0">
              <a:srgbClr val="000000">
                <a:alpha val="9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0417BB6-BF56-4D73-B9E7-FCF9E4CD4DAA}"/>
              </a:ext>
            </a:extLst>
          </p:cNvPr>
          <p:cNvSpPr/>
          <p:nvPr/>
        </p:nvSpPr>
        <p:spPr>
          <a:xfrm>
            <a:off x="304800" y="1720840"/>
            <a:ext cx="11582399" cy="32316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7200" b="1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Video </a:t>
            </a:r>
            <a:r>
              <a:rPr lang="de-DE" sz="7200" b="1" kern="1300" dirty="0" err="1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games</a:t>
            </a:r>
            <a:r>
              <a:rPr lang="de-DE" sz="7200" b="1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and </a:t>
            </a:r>
            <a:r>
              <a:rPr lang="de-DE" sz="7200" b="1" kern="1300" dirty="0" err="1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lang="de-DE" sz="7200" b="1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de-DE" sz="7200" b="1" u="sng" kern="1300" dirty="0" err="1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experience</a:t>
            </a:r>
            <a:r>
              <a:rPr lang="de-DE" sz="7200" b="1" u="sng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de-DE" sz="7200" b="1" u="sng" kern="1300" dirty="0" err="1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they</a:t>
            </a:r>
            <a:r>
              <a:rPr lang="de-DE" sz="7200" b="1" u="sng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de-DE" sz="7200" b="1" u="sng" kern="1300" dirty="0" err="1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provide</a:t>
            </a:r>
            <a:endParaRPr lang="de-DE" sz="7200" b="1" u="sng" kern="1300" dirty="0">
              <a:ln w="38100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de-DE" sz="6000" b="1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By Almin Hasanovic</a:t>
            </a:r>
            <a:endParaRPr lang="de-DE" sz="6000" b="1" kern="1300" dirty="0">
              <a:ln w="38100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5677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5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C974E6-42D2-431B-8515-3A8D156C9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media</a:t>
            </a:r>
            <a:endParaRPr lang="de-DE" dirty="0"/>
          </a:p>
          <a:p>
            <a:endParaRPr lang="de-DE" dirty="0"/>
          </a:p>
          <a:p>
            <a:r>
              <a:rPr lang="de-DE" dirty="0"/>
              <a:t>Power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games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Conclusion</a:t>
            </a:r>
            <a:endParaRPr lang="de-DE" dirty="0"/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652"/>
          <a:stretch/>
        </p:blipFill>
        <p:spPr bwMode="auto">
          <a:xfrm>
            <a:off x="-1" y="2518002"/>
            <a:ext cx="12192000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7129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C974E6-42D2-431B-8515-3A8D156C9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player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interact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game</a:t>
            </a:r>
          </a:p>
          <a:p>
            <a:endParaRPr lang="de-DE" dirty="0"/>
          </a:p>
          <a:p>
            <a:r>
              <a:rPr lang="de-DE" dirty="0"/>
              <a:t>Players </a:t>
            </a:r>
            <a:r>
              <a:rPr lang="de-DE" dirty="0" err="1"/>
              <a:t>determine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happens</a:t>
            </a:r>
            <a:endParaRPr lang="de-DE" dirty="0"/>
          </a:p>
          <a:p>
            <a:endParaRPr lang="de-DE" dirty="0"/>
          </a:p>
          <a:p>
            <a:r>
              <a:rPr lang="de-DE" dirty="0"/>
              <a:t>Games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focus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652"/>
          <a:stretch/>
        </p:blipFill>
        <p:spPr bwMode="auto">
          <a:xfrm>
            <a:off x="-1" y="2518002"/>
            <a:ext cx="12192000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549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Power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games</a:t>
            </a:r>
            <a:endParaRPr lang="de-DE" dirty="0"/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652"/>
          <a:stretch/>
        </p:blipFill>
        <p:spPr bwMode="auto">
          <a:xfrm>
            <a:off x="-1" y="2518002"/>
            <a:ext cx="12192000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C974E6-42D2-431B-8515-3A8D156C9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Can </a:t>
            </a:r>
            <a:r>
              <a:rPr lang="de-DE" dirty="0" err="1"/>
              <a:t>deliever</a:t>
            </a:r>
            <a:r>
              <a:rPr lang="de-DE" dirty="0"/>
              <a:t> a </a:t>
            </a:r>
            <a:r>
              <a:rPr lang="de-DE" dirty="0" err="1"/>
              <a:t>gratifiying</a:t>
            </a:r>
            <a:r>
              <a:rPr lang="de-DE" dirty="0"/>
              <a:t> </a:t>
            </a:r>
            <a:r>
              <a:rPr lang="de-DE" dirty="0" err="1"/>
              <a:t>experience</a:t>
            </a:r>
            <a:endParaRPr lang="de-DE" dirty="0"/>
          </a:p>
          <a:p>
            <a:endParaRPr lang="de-DE" dirty="0"/>
          </a:p>
          <a:p>
            <a:r>
              <a:rPr lang="de-DE" dirty="0"/>
              <a:t>Can </a:t>
            </a:r>
            <a:r>
              <a:rPr lang="de-DE" dirty="0" err="1"/>
              <a:t>benefit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Full</a:t>
            </a:r>
            <a:r>
              <a:rPr lang="de-DE" dirty="0"/>
              <a:t> potential </a:t>
            </a:r>
            <a:r>
              <a:rPr lang="de-DE" dirty="0" err="1"/>
              <a:t>might</a:t>
            </a:r>
            <a:r>
              <a:rPr lang="de-DE" dirty="0"/>
              <a:t> not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realised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988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56EBFA-5B22-40A6-81C8-200814CF3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92F61EC6-D5D7-40AB-AE3A-C384646D4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limitations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powerpoint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played</a:t>
            </a:r>
            <a:r>
              <a:rPr lang="de-DE" dirty="0"/>
              <a:t> via </a:t>
            </a:r>
            <a:r>
              <a:rPr lang="de-DE" dirty="0" err="1"/>
              <a:t>seperate</a:t>
            </a:r>
            <a:r>
              <a:rPr lang="de-DE" dirty="0"/>
              <a:t> </a:t>
            </a:r>
            <a:r>
              <a:rPr lang="de-DE" dirty="0" err="1"/>
              <a:t>player</a:t>
            </a:r>
            <a:r>
              <a:rPr lang="de-DE" dirty="0"/>
              <a:t> and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deleted</a:t>
            </a:r>
            <a:r>
              <a:rPr lang="de-DE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8514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C974E6-42D2-431B-8515-3A8D156C9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Movies and game </a:t>
            </a:r>
            <a:r>
              <a:rPr lang="de-DE" dirty="0" err="1"/>
              <a:t>have</a:t>
            </a:r>
            <a:r>
              <a:rPr lang="de-DE" dirty="0"/>
              <a:t> a different </a:t>
            </a:r>
            <a:r>
              <a:rPr lang="de-DE" dirty="0" err="1"/>
              <a:t>audience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Accumulation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art</a:t>
            </a:r>
            <a:r>
              <a:rPr lang="de-DE" dirty="0"/>
              <a:t> </a:t>
            </a:r>
            <a:r>
              <a:rPr lang="de-DE" dirty="0" err="1"/>
              <a:t>forms</a:t>
            </a:r>
            <a:endParaRPr lang="de-DE" dirty="0"/>
          </a:p>
          <a:p>
            <a:endParaRPr lang="de-DE" dirty="0"/>
          </a:p>
          <a:p>
            <a:r>
              <a:rPr lang="de-DE" dirty="0"/>
              <a:t>Can </a:t>
            </a:r>
            <a:r>
              <a:rPr lang="de-DE" dirty="0" err="1"/>
              <a:t>be</a:t>
            </a:r>
            <a:r>
              <a:rPr lang="de-DE" dirty="0"/>
              <a:t> a </a:t>
            </a:r>
            <a:r>
              <a:rPr lang="de-DE" dirty="0" err="1"/>
              <a:t>meaningfull</a:t>
            </a:r>
            <a:r>
              <a:rPr lang="de-DE" dirty="0"/>
              <a:t> </a:t>
            </a:r>
            <a:r>
              <a:rPr lang="de-DE" dirty="0" err="1"/>
              <a:t>experience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Improves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single</a:t>
            </a:r>
            <a:r>
              <a:rPr lang="de-DE" dirty="0"/>
              <a:t> </a:t>
            </a:r>
            <a:r>
              <a:rPr lang="de-DE" dirty="0" err="1"/>
              <a:t>aspects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itself</a:t>
            </a:r>
            <a:endParaRPr lang="de-DE" dirty="0"/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0992"/>
          <a:stretch/>
        </p:blipFill>
        <p:spPr bwMode="auto">
          <a:xfrm>
            <a:off x="-1" y="3638550"/>
            <a:ext cx="12192000" cy="4046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7674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Source: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C974E6-42D2-431B-8515-3A8D156C9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https://www.psu.edu/news/research/story/video-games-can-power-merely-fun-meaningful-experiences/</a:t>
            </a:r>
          </a:p>
          <a:p>
            <a:r>
              <a:rPr lang="de-DE" dirty="0"/>
              <a:t>https://youtu.be/fD5qTSfQ5tk</a:t>
            </a:r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0992"/>
          <a:stretch/>
        </p:blipFill>
        <p:spPr bwMode="auto">
          <a:xfrm>
            <a:off x="-1" y="3638550"/>
            <a:ext cx="12192000" cy="4046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2699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66737"/>
            <a:ext cx="12849225" cy="4714875"/>
          </a:xfrm>
        </p:spPr>
        <p:txBody>
          <a:bodyPr>
            <a:noAutofit/>
          </a:bodyPr>
          <a:lstStyle/>
          <a:p>
            <a:pPr algn="ctr"/>
            <a:r>
              <a:rPr lang="de-DE" sz="11500" dirty="0" err="1"/>
              <a:t>Thank</a:t>
            </a:r>
            <a:r>
              <a:rPr lang="de-DE" sz="11500" dirty="0"/>
              <a:t> </a:t>
            </a:r>
            <a:r>
              <a:rPr lang="de-DE" sz="11500" dirty="0" err="1"/>
              <a:t>you</a:t>
            </a:r>
            <a:r>
              <a:rPr lang="de-DE" sz="11500" dirty="0"/>
              <a:t> </a:t>
            </a:r>
            <a:r>
              <a:rPr lang="de-DE" sz="11500" dirty="0" err="1"/>
              <a:t>for</a:t>
            </a:r>
            <a:r>
              <a:rPr lang="de-DE" sz="11500" dirty="0"/>
              <a:t> </a:t>
            </a:r>
            <a:r>
              <a:rPr lang="de-DE" sz="11500" dirty="0" err="1"/>
              <a:t>your</a:t>
            </a:r>
            <a:r>
              <a:rPr lang="de-DE" sz="11500" dirty="0"/>
              <a:t> </a:t>
            </a:r>
            <a:r>
              <a:rPr lang="de-DE" sz="11500" dirty="0" err="1"/>
              <a:t>attention</a:t>
            </a:r>
            <a:endParaRPr lang="de-DE" sz="11500" dirty="0"/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0992"/>
          <a:stretch/>
        </p:blipFill>
        <p:spPr bwMode="auto">
          <a:xfrm>
            <a:off x="-1" y="3638550"/>
            <a:ext cx="12192000" cy="4046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406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</Words>
  <Application>Microsoft Office PowerPoint</Application>
  <PresentationFormat>Breitbild</PresentationFormat>
  <Paragraphs>33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Aharoni</vt:lpstr>
      <vt:lpstr>Arial</vt:lpstr>
      <vt:lpstr>Calibri</vt:lpstr>
      <vt:lpstr>Calibri Light</vt:lpstr>
      <vt:lpstr>Office</vt:lpstr>
      <vt:lpstr>PowerPoint-Präsentation</vt:lpstr>
      <vt:lpstr>Overview</vt:lpstr>
      <vt:lpstr>Comparison</vt:lpstr>
      <vt:lpstr>Power of video games</vt:lpstr>
      <vt:lpstr>PowerPoint-Präsentation</vt:lpstr>
      <vt:lpstr>Conclusion</vt:lpstr>
      <vt:lpstr>Source: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Almin Hasanovic</dc:creator>
  <cp:lastModifiedBy>Almin Hasanovic</cp:lastModifiedBy>
  <cp:revision>78</cp:revision>
  <dcterms:created xsi:type="dcterms:W3CDTF">2021-12-13T17:28:32Z</dcterms:created>
  <dcterms:modified xsi:type="dcterms:W3CDTF">2021-12-13T21:10:21Z</dcterms:modified>
</cp:coreProperties>
</file>

<file path=docProps/thumbnail.jpeg>
</file>